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61" r:id="rId4"/>
    <p:sldId id="262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9404" autoAdjust="0"/>
  </p:normalViewPr>
  <p:slideViewPr>
    <p:cSldViewPr snapToGrid="0">
      <p:cViewPr varScale="1">
        <p:scale>
          <a:sx n="76" d="100"/>
          <a:sy n="76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F418B-8593-4AA5-A222-4244804461DA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96FE4-A910-4287-A696-AB2232560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3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gon.com/2016/9/23/13028328/paper-mario-color-splash-leaks" TargetMode="External"/><Relationship Id="rId7" Type="http://schemas.openxmlformats.org/officeDocument/2006/relationships/hyperlink" Target="https://www.deviantart.com/fawfulthegreat64/art/Paper-Mario-Wedding-Tux-75872143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kidrowcracked.com/%E7%BA%B8%E5%A2%83%E8%8B%B1%E9%9B%84-papercraft/" TargetMode="External"/><Relationship Id="rId5" Type="http://schemas.openxmlformats.org/officeDocument/2006/relationships/hyperlink" Target="https://www.youtube.com/watch?v=mPasnNb9Xfg" TargetMode="External"/><Relationship Id="rId4" Type="http://schemas.openxmlformats.org/officeDocument/2006/relationships/hyperlink" Target="https://gematsu.com/2019/05/adventure-rpg-bug-fables-announced-for-ps4-switch-and-pc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16365913519259481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interest.com/pin/727823989762389365/?lp=true" TargetMode="External"/><Relationship Id="rId4" Type="http://schemas.openxmlformats.org/officeDocument/2006/relationships/hyperlink" Target="https://www.pinterest.com/pin/527132331364670264/?lp=true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bubble.com/people/ajdaniel/works/25246702-super-paper-mario-thinking?p=sticker" TargetMode="External"/><Relationship Id="rId3" Type="http://schemas.openxmlformats.org/officeDocument/2006/relationships/hyperlink" Target="https://www.deviantart.com/fawfulthegreat64/art/Paper-Mario-Wedding-Tux-758721432" TargetMode="External"/><Relationship Id="rId7" Type="http://schemas.openxmlformats.org/officeDocument/2006/relationships/hyperlink" Target="https://www.neogaf.com/threads/tearaway-unfolded-e3-trailer.1064467/page-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vg247.com/2013/11/20/tearaway-the-best-reason-to-own-a-ps-vita/" TargetMode="External"/><Relationship Id="rId5" Type="http://schemas.openxmlformats.org/officeDocument/2006/relationships/hyperlink" Target="https://thehardtimes.net/harddrive/nintendo-announces-all-mario-to-be-paper-by-2025/" TargetMode="External"/><Relationship Id="rId4" Type="http://schemas.openxmlformats.org/officeDocument/2006/relationships/hyperlink" Target="https://www.roblox.com/library/68832498/monopoly-man" TargetMode="External"/><Relationship Id="rId9" Type="http://schemas.openxmlformats.org/officeDocument/2006/relationships/hyperlink" Target="https://store.steampowered.com/app/905660/_Papercraft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6FE4-A910-4287-A696-AB22325600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41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 References 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https://www.polygon.com/2016/9/23/13028328/paper-mario-color-splash-leaks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4"/>
              </a:rPr>
              <a:t>https://gematsu.com/2019/05/adventure-rpg-bug-fables-announced-for-ps4-switch-and-pc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hlinkClick r:id="rId5"/>
              </a:rPr>
              <a:t>https://www.youtube.com/watch?v=mPasnNb9Xfg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hlinkClick r:id="rId6"/>
              </a:rPr>
              <a:t>https://skidrowcracked.com/%E7%BA%B8%E5%A2%83%E8%8B%B1%E9%9B%84-papercraft/</a:t>
            </a:r>
            <a:r>
              <a:rPr lang="en-GB" dirty="0" smtClean="0"/>
              <a:t> </a:t>
            </a:r>
            <a:endParaRPr lang="en-GB" dirty="0" smtClean="0">
              <a:hlinkClick r:id="rId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6FE4-A910-4287-A696-AB223256008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4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https://www.pinterest.com/pin/516365913519259481/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4"/>
              </a:rPr>
              <a:t>https://www.pinterest.com/pin/527132331364670264/?lp=true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5"/>
              </a:rPr>
              <a:t>https://www.pinterest.com/pin/727823989762389365/?lp=true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6FE4-A910-4287-A696-AB22325600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71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Image</a:t>
            </a:r>
            <a:r>
              <a:rPr lang="en-GB" baseline="0" dirty="0" smtClean="0"/>
              <a:t> References 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https://www.deviantart.com/fawfulthegreat64/art/Paper-Mario-Wedding-Tux-758721432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4"/>
              </a:rPr>
              <a:t>https://www.roblox.com/library/68832498/monopoly-man</a:t>
            </a:r>
            <a:r>
              <a:rPr lang="en-GB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hlinkClick r:id="rId5"/>
              </a:rPr>
              <a:t>https://thehardtimes.net/harddrive/nintendo-announces-all-mario-to-be-paper-by-2025/</a:t>
            </a:r>
            <a:r>
              <a:rPr lang="en-GB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hlinkClick r:id="rId6"/>
              </a:rPr>
              <a:t>https://www.vg247.com/2013/11/20/tearaway-the-best-reason-to-own-a-ps-vita/</a:t>
            </a:r>
            <a:endParaRPr lang="en-GB" dirty="0" smtClean="0"/>
          </a:p>
          <a:p>
            <a:r>
              <a:rPr lang="en-GB" dirty="0" smtClean="0"/>
              <a:t> </a:t>
            </a:r>
            <a:r>
              <a:rPr lang="en-GB" dirty="0" smtClean="0">
                <a:hlinkClick r:id="rId7"/>
              </a:rPr>
              <a:t>https://www.neogaf.com/threads/tearaway-unfolded-e3-trailer.1064467/page-2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8"/>
              </a:rPr>
              <a:t>https://www.redbubble.com/people/ajdaniel/works/25246702-super-paper-mario-thinking?p=sticker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9"/>
              </a:rPr>
              <a:t>https://store.steampowered.com/app/905660/_Papercraft/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96FE4-A910-4287-A696-AB22325600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04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11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56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5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908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92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07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3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68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75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794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9F9F-C4F8-4A0E-8A95-B1E733548936}" type="datetimeFigureOut">
              <a:rPr lang="en-GB" smtClean="0"/>
              <a:t>04/01/2020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51A4B-8852-47AF-9762-16537F976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65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Mood board of art style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Willoughby</a:t>
            </a:r>
            <a:br>
              <a:rPr lang="en-GB" dirty="0" smtClean="0"/>
            </a:br>
            <a:r>
              <a:rPr lang="en-GB" dirty="0" err="1" smtClean="0"/>
              <a:t>Lenneth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r>
              <a:rPr lang="en-GB" dirty="0" smtClean="0"/>
              <a:t>Design Master Class </a:t>
            </a:r>
          </a:p>
        </p:txBody>
      </p:sp>
    </p:spTree>
    <p:extLst>
      <p:ext uri="{BB962C8B-B14F-4D97-AF65-F5344CB8AC3E}">
        <p14:creationId xmlns:p14="http://schemas.microsoft.com/office/powerpoint/2010/main" val="184055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325655"/>
            <a:ext cx="10515600" cy="1325563"/>
          </a:xfrm>
        </p:spPr>
        <p:txBody>
          <a:bodyPr/>
          <a:lstStyle/>
          <a:p>
            <a:r>
              <a:rPr lang="en-GB" dirty="0" smtClean="0"/>
              <a:t>The Background </a:t>
            </a:r>
            <a:endParaRPr lang="en-GB" dirty="0"/>
          </a:p>
        </p:txBody>
      </p:sp>
      <p:pic>
        <p:nvPicPr>
          <p:cNvPr id="4" name="Picture 2" descr="Image result for paper mar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376"/>
            <a:ext cx="3236118" cy="215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165"/>
            <a:ext cx="4651022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aper mario fi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22" y="4254265"/>
            <a:ext cx="3437466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39" y="0"/>
            <a:ext cx="5339261" cy="339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bug fa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86" y="4480092"/>
            <a:ext cx="4281714" cy="240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6118" y="1767118"/>
            <a:ext cx="3616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our dialogue screens, our game will have a similar viewpoint to these images. </a:t>
            </a:r>
          </a:p>
          <a:p>
            <a:r>
              <a:rPr lang="en-GB" dirty="0" smtClean="0"/>
              <a:t>Some of the backgrounds shown are  3D but we are going with more of a </a:t>
            </a:r>
            <a:r>
              <a:rPr lang="en-GB" dirty="0" err="1" smtClean="0"/>
              <a:t>cel</a:t>
            </a:r>
            <a:r>
              <a:rPr lang="en-GB" dirty="0" smtClean="0"/>
              <a:t> shaded cartoony background, to make it look like it’s 3D when it isn’t really.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38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0" y="3367315"/>
            <a:ext cx="5577567" cy="241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29" y="3269922"/>
            <a:ext cx="5476306" cy="26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6971" y="2900590"/>
            <a:ext cx="463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Angled top down 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339529" y="2715924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 down 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02320" y="6783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For the map we have decided to have an angled top down view. </a:t>
            </a:r>
          </a:p>
          <a:p>
            <a:endParaRPr lang="en-GB" dirty="0"/>
          </a:p>
          <a:p>
            <a:r>
              <a:rPr lang="en-GB" dirty="0" smtClean="0"/>
              <a:t>This is a current prototype of the map view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97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2598965"/>
            <a:ext cx="3751036" cy="375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598966"/>
            <a:ext cx="3751036" cy="375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3335" y="808265"/>
            <a:ext cx="371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of </a:t>
            </a:r>
            <a:r>
              <a:rPr lang="en-GB" dirty="0" err="1" smtClean="0"/>
              <a:t>cel</a:t>
            </a:r>
            <a:r>
              <a:rPr lang="en-GB" dirty="0" smtClean="0"/>
              <a:t> shaded art style</a:t>
            </a:r>
            <a:endParaRPr lang="en-GB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955" y="3362325"/>
            <a:ext cx="4032249" cy="32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bug fab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186" y="194069"/>
            <a:ext cx="4281714" cy="240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9500" y="1177597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is for the background art, where we will be </a:t>
            </a:r>
            <a:r>
              <a:rPr lang="en-GB" dirty="0" err="1" smtClean="0"/>
              <a:t>cel</a:t>
            </a:r>
            <a:r>
              <a:rPr lang="en-GB" dirty="0" smtClean="0"/>
              <a:t> shading the images of the mansion interior.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37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paper mario character tuxe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" y="3905099"/>
            <a:ext cx="2444326" cy="27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539" y="365126"/>
            <a:ext cx="3419473" cy="341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aper mar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03" y="3750124"/>
            <a:ext cx="5854097" cy="3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/>
              <a:t>Character </a:t>
            </a:r>
            <a:r>
              <a:rPr lang="en-GB" dirty="0" err="1" smtClean="0"/>
              <a:t>artstyle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903" y="-18351"/>
            <a:ext cx="3444994" cy="1837330"/>
          </a:xfrm>
          <a:prstGeom prst="rect">
            <a:avLst/>
          </a:prstGeom>
        </p:spPr>
      </p:pic>
      <p:pic>
        <p:nvPicPr>
          <p:cNvPr id="2062" name="Picture 14" descr="Image result for tearaway character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077" y="2018163"/>
            <a:ext cx="4152669" cy="166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21372" t="19610" r="14119" b="20685"/>
          <a:stretch/>
        </p:blipFill>
        <p:spPr>
          <a:xfrm>
            <a:off x="8195746" y="1853453"/>
            <a:ext cx="1536958" cy="1896671"/>
          </a:xfrm>
          <a:prstGeom prst="rect">
            <a:avLst/>
          </a:prstGeom>
        </p:spPr>
      </p:pic>
      <p:pic>
        <p:nvPicPr>
          <p:cNvPr id="2064" name="Picture 16" descr="Image result for papercraft anime game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8" t="33180" r="38559" b="37407"/>
          <a:stretch/>
        </p:blipFill>
        <p:spPr bwMode="auto">
          <a:xfrm>
            <a:off x="2478314" y="3763276"/>
            <a:ext cx="3810000" cy="30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6400" y="1690688"/>
            <a:ext cx="311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the character art style we have chosen a more cartoony 2D </a:t>
            </a:r>
            <a:r>
              <a:rPr lang="en-GB" dirty="0" err="1" smtClean="0"/>
              <a:t>papercraft</a:t>
            </a:r>
            <a:r>
              <a:rPr lang="en-GB" dirty="0" smtClean="0"/>
              <a:t> art style with heavy black and white borders.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70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198</Words>
  <Application>Microsoft Office PowerPoint</Application>
  <PresentationFormat>Widescreen</PresentationFormat>
  <Paragraphs>36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Mood board of art style </vt:lpstr>
      <vt:lpstr>The Background </vt:lpstr>
      <vt:lpstr>PowerPoint Presentation</vt:lpstr>
      <vt:lpstr>PowerPoint Presentation</vt:lpstr>
      <vt:lpstr>Character artstyle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11</cp:revision>
  <dcterms:created xsi:type="dcterms:W3CDTF">2020-01-04T14:23:13Z</dcterms:created>
  <dcterms:modified xsi:type="dcterms:W3CDTF">2020-01-04T18:31:49Z</dcterms:modified>
</cp:coreProperties>
</file>